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</p:sldMasterIdLst>
  <p:sldIdLst>
    <p:sldId id="256" r:id="rId2"/>
    <p:sldId id="262" r:id="rId3"/>
    <p:sldId id="258" r:id="rId4"/>
    <p:sldId id="257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8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53D9-C12E-4457-BEB1-EFAB69DCE9BD}" type="datetimeFigureOut">
              <a:rPr lang="tr-TR" smtClean="0"/>
              <a:t>3.01.2025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EACE-64CC-4A74-95BE-D36A4230F8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8999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53D9-C12E-4457-BEB1-EFAB69DCE9BD}" type="datetimeFigureOut">
              <a:rPr lang="tr-TR" smtClean="0"/>
              <a:t>3.01.2025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EACE-64CC-4A74-95BE-D36A4230F8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42914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53D9-C12E-4457-BEB1-EFAB69DCE9BD}" type="datetimeFigureOut">
              <a:rPr lang="tr-TR" smtClean="0"/>
              <a:t>3.01.2025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EACE-64CC-4A74-95BE-D36A4230F8BE}" type="slidenum">
              <a:rPr lang="tr-TR" smtClean="0"/>
              <a:t>‹#›</a:t>
            </a:fld>
            <a:endParaRPr lang="tr-T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3474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53D9-C12E-4457-BEB1-EFAB69DCE9BD}" type="datetimeFigureOut">
              <a:rPr lang="tr-TR" smtClean="0"/>
              <a:t>3.01.2025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EACE-64CC-4A74-95BE-D36A4230F8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1942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53D9-C12E-4457-BEB1-EFAB69DCE9BD}" type="datetimeFigureOut">
              <a:rPr lang="tr-TR" smtClean="0"/>
              <a:t>3.01.2025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EACE-64CC-4A74-95BE-D36A4230F8BE}" type="slidenum">
              <a:rPr lang="tr-TR" smtClean="0"/>
              <a:t>‹#›</a:t>
            </a:fld>
            <a:endParaRPr lang="tr-T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53354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53D9-C12E-4457-BEB1-EFAB69DCE9BD}" type="datetimeFigureOut">
              <a:rPr lang="tr-TR" smtClean="0"/>
              <a:t>3.01.2025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EACE-64CC-4A74-95BE-D36A4230F8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6882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53D9-C12E-4457-BEB1-EFAB69DCE9BD}" type="datetimeFigureOut">
              <a:rPr lang="tr-TR" smtClean="0"/>
              <a:t>3.01.2025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EACE-64CC-4A74-95BE-D36A4230F8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2832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53D9-C12E-4457-BEB1-EFAB69DCE9BD}" type="datetimeFigureOut">
              <a:rPr lang="tr-TR" smtClean="0"/>
              <a:t>3.01.2025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EACE-64CC-4A74-95BE-D36A4230F8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3510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53D9-C12E-4457-BEB1-EFAB69DCE9BD}" type="datetimeFigureOut">
              <a:rPr lang="tr-TR" smtClean="0"/>
              <a:t>3.01.2025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EACE-64CC-4A74-95BE-D36A4230F8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8507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53D9-C12E-4457-BEB1-EFAB69DCE9BD}" type="datetimeFigureOut">
              <a:rPr lang="tr-TR" smtClean="0"/>
              <a:t>3.01.2025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EACE-64CC-4A74-95BE-D36A4230F8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7513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53D9-C12E-4457-BEB1-EFAB69DCE9BD}" type="datetimeFigureOut">
              <a:rPr lang="tr-TR" smtClean="0"/>
              <a:t>3.01.2025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EACE-64CC-4A74-95BE-D36A4230F8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8265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53D9-C12E-4457-BEB1-EFAB69DCE9BD}" type="datetimeFigureOut">
              <a:rPr lang="tr-TR" smtClean="0"/>
              <a:t>3.01.2025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EACE-64CC-4A74-95BE-D36A4230F8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1796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53D9-C12E-4457-BEB1-EFAB69DCE9BD}" type="datetimeFigureOut">
              <a:rPr lang="tr-TR" smtClean="0"/>
              <a:t>3.01.2025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EACE-64CC-4A74-95BE-D36A4230F8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659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53D9-C12E-4457-BEB1-EFAB69DCE9BD}" type="datetimeFigureOut">
              <a:rPr lang="tr-TR" smtClean="0"/>
              <a:t>3.01.2025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EACE-64CC-4A74-95BE-D36A4230F8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7941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53D9-C12E-4457-BEB1-EFAB69DCE9BD}" type="datetimeFigureOut">
              <a:rPr lang="tr-TR" smtClean="0"/>
              <a:t>3.01.2025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EACE-64CC-4A74-95BE-D36A4230F8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9916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53D9-C12E-4457-BEB1-EFAB69DCE9BD}" type="datetimeFigureOut">
              <a:rPr lang="tr-TR" smtClean="0"/>
              <a:t>3.01.2025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EACE-64CC-4A74-95BE-D36A4230F8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4918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053D9-C12E-4457-BEB1-EFAB69DCE9BD}" type="datetimeFigureOut">
              <a:rPr lang="tr-TR" smtClean="0"/>
              <a:t>3.01.2025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50BEACE-64CC-4A74-95BE-D36A4230F8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4545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7E56535A-0EDC-3430-DE64-DF3461DF59D9}"/>
              </a:ext>
            </a:extLst>
          </p:cNvPr>
          <p:cNvSpPr txBox="1"/>
          <p:nvPr/>
        </p:nvSpPr>
        <p:spPr>
          <a:xfrm>
            <a:off x="2566657" y="3169248"/>
            <a:ext cx="499298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dirty="0">
                <a:solidFill>
                  <a:schemeClr val="accent2"/>
                </a:solidFill>
              </a:rPr>
              <a:t>Tahir S. Yavuz</a:t>
            </a:r>
          </a:p>
          <a:p>
            <a:pPr algn="ctr"/>
            <a:r>
              <a:rPr lang="tr-TR" sz="3200" i="1" dirty="0">
                <a:solidFill>
                  <a:schemeClr val="accent2"/>
                </a:solidFill>
              </a:rPr>
              <a:t>Veteriner Hekim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482446C6-C850-170C-5103-7063B797232C}"/>
              </a:ext>
            </a:extLst>
          </p:cNvPr>
          <p:cNvSpPr txBox="1"/>
          <p:nvPr/>
        </p:nvSpPr>
        <p:spPr>
          <a:xfrm>
            <a:off x="5525631" y="5384789"/>
            <a:ext cx="4992987" cy="49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dirty="0">
                <a:solidFill>
                  <a:schemeClr val="accent2"/>
                </a:solidFill>
              </a:rPr>
              <a:t>tahiryavuz3516@gmail.com</a:t>
            </a:r>
            <a:endParaRPr lang="tr-TR" sz="2000" i="1" dirty="0">
              <a:solidFill>
                <a:schemeClr val="accent2"/>
              </a:solidFill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8363DAEB-E07F-CD2A-F2B5-056D6630CEDC}"/>
              </a:ext>
            </a:extLst>
          </p:cNvPr>
          <p:cNvSpPr txBox="1"/>
          <p:nvPr/>
        </p:nvSpPr>
        <p:spPr>
          <a:xfrm>
            <a:off x="1023041" y="1386519"/>
            <a:ext cx="84176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000" dirty="0">
                <a:solidFill>
                  <a:srgbClr val="FF0000"/>
                </a:solidFill>
              </a:rPr>
              <a:t>KURU DÖNEM VE GEÇİŞ DÖNEMİ İÇİN</a:t>
            </a:r>
          </a:p>
          <a:p>
            <a:pPr algn="ctr"/>
            <a:r>
              <a:rPr lang="tr-TR" sz="4000" dirty="0">
                <a:solidFill>
                  <a:srgbClr val="FF0000"/>
                </a:solidFill>
              </a:rPr>
              <a:t>ÖNERİLER</a:t>
            </a: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7818C1F6-4319-6C25-FBC2-C8E2EB8D636D}"/>
              </a:ext>
            </a:extLst>
          </p:cNvPr>
          <p:cNvSpPr/>
          <p:nvPr/>
        </p:nvSpPr>
        <p:spPr>
          <a:xfrm>
            <a:off x="869133" y="1167897"/>
            <a:ext cx="8571597" cy="171110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E0950E65-B896-0D66-F87A-260DAD338BD7}"/>
              </a:ext>
            </a:extLst>
          </p:cNvPr>
          <p:cNvSpPr/>
          <p:nvPr/>
        </p:nvSpPr>
        <p:spPr>
          <a:xfrm>
            <a:off x="3195873" y="3105339"/>
            <a:ext cx="3829616" cy="14576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3F888355-4C02-CEB0-F36A-DBDF7E622C44}"/>
              </a:ext>
            </a:extLst>
          </p:cNvPr>
          <p:cNvSpPr/>
          <p:nvPr/>
        </p:nvSpPr>
        <p:spPr>
          <a:xfrm>
            <a:off x="5525631" y="5384789"/>
            <a:ext cx="3229070" cy="56333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2040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CD5D0-D99C-0FB4-E8F8-BFDF3AA80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sığır, poster, Süt ineği içeren bir resim&#10;&#10;Açıklama otomatik olarak oluşturuldu">
            <a:extLst>
              <a:ext uri="{FF2B5EF4-FFF2-40B4-BE49-F238E27FC236}">
                <a16:creationId xmlns:a16="http://schemas.microsoft.com/office/drawing/2014/main" id="{98077FDF-62EF-51C6-C6D0-9685BA088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804" y="643467"/>
            <a:ext cx="4930392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5159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C0D7C-1F56-1335-1E82-286AB0EB5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F87D1402-9035-B2A6-ADB5-F87F19F6133B}"/>
              </a:ext>
            </a:extLst>
          </p:cNvPr>
          <p:cNvSpPr txBox="1"/>
          <p:nvPr/>
        </p:nvSpPr>
        <p:spPr>
          <a:xfrm>
            <a:off x="657414" y="1875293"/>
            <a:ext cx="9376093" cy="2118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Doğuma 40 gün kala ineğe Septisemi ve </a:t>
            </a:r>
            <a:r>
              <a:rPr lang="tr-TR" dirty="0" err="1"/>
              <a:t>enterotoksemiye</a:t>
            </a:r>
            <a:r>
              <a:rPr lang="tr-TR" dirty="0"/>
              <a:t> karşı aşı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Doğuma 20 gün kala aynı aşının tekrarı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Bu arada Selenyum+ E vitamini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Yeme vitamin +mineral </a:t>
            </a:r>
            <a:r>
              <a:rPr lang="tr-TR" dirty="0" err="1"/>
              <a:t>premiksi</a:t>
            </a:r>
            <a:r>
              <a:rPr lang="tr-TR" dirty="0"/>
              <a:t> olarak kuru dönem yem katkısı ( Kalsiyumu azaltılmış</a:t>
            </a:r>
          </a:p>
          <a:p>
            <a:pPr>
              <a:lnSpc>
                <a:spcPct val="150000"/>
              </a:lnSpc>
            </a:pPr>
            <a:r>
              <a:rPr lang="tr-TR" dirty="0" err="1"/>
              <a:t>İzmineralleri</a:t>
            </a:r>
            <a:r>
              <a:rPr lang="tr-TR" dirty="0"/>
              <a:t> arttırılmış bir yem katkısı )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3CA55A10-591B-3BE9-0DC3-CE57BD9EC18F}"/>
              </a:ext>
            </a:extLst>
          </p:cNvPr>
          <p:cNvSpPr txBox="1"/>
          <p:nvPr/>
        </p:nvSpPr>
        <p:spPr>
          <a:xfrm>
            <a:off x="1018043" y="1037218"/>
            <a:ext cx="4481163" cy="4975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dirty="0">
                <a:solidFill>
                  <a:srgbClr val="FF0000"/>
                </a:solidFill>
              </a:rPr>
              <a:t>Kuru Dönemde Yapılması Gerekenler</a:t>
            </a:r>
          </a:p>
        </p:txBody>
      </p:sp>
      <p:pic>
        <p:nvPicPr>
          <p:cNvPr id="1028" name="Picture 4" descr="Orijinal Vektör AI Karikatür Tıbbi Ekipman şırınga | png görüntüleri AI  bedava indir - Pikbest">
            <a:extLst>
              <a:ext uri="{FF2B5EF4-FFF2-40B4-BE49-F238E27FC236}">
                <a16:creationId xmlns:a16="http://schemas.microsoft.com/office/drawing/2014/main" id="{D503C33B-2EC5-3EEE-3EA0-CBD9E54F7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135" y="4191986"/>
            <a:ext cx="2118978" cy="211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 descr="inek, ağıl, canlı hayvan, bina içeren bir resim&#10;&#10;Açıklama otomatik olarak oluşturuldu">
            <a:extLst>
              <a:ext uri="{FF2B5EF4-FFF2-40B4-BE49-F238E27FC236}">
                <a16:creationId xmlns:a16="http://schemas.microsoft.com/office/drawing/2014/main" id="{386B7283-ABE0-391E-C720-531D268B0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206" y="3817012"/>
            <a:ext cx="3588891" cy="269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27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2EBA4-724E-A507-0471-7230FFC53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7272301B-E8EB-E706-26C3-36A8CD90A3EA}"/>
              </a:ext>
            </a:extLst>
          </p:cNvPr>
          <p:cNvSpPr txBox="1"/>
          <p:nvPr/>
        </p:nvSpPr>
        <p:spPr>
          <a:xfrm>
            <a:off x="449184" y="1504101"/>
            <a:ext cx="10926389" cy="4196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Doğuma 1 hafta kala (2-8 gün kala) yüksek dozda D3 vitamini (10 milyon ünite ,tek seferde)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Doğuma 1 hafta kala işkembeyi yeni yeme alıştırma  (İşkembeyi aktive eden katkılar 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Doğumu takip eden 1 hafta içinde katkılara devam edilmeli. (Aynı katkının devamı)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Doğumu takip eden saatler içinde destekleyici Yem Katkısı ( Vitamin – mineral – </a:t>
            </a:r>
            <a:r>
              <a:rPr lang="tr-TR" dirty="0" err="1"/>
              <a:t>izmineral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/>
              <a:t>Enerji ve aminoasit içeren katkılar)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Doğumu takip eden dakikalarda yavruya hazır antiserum verilmeli ( Deri altı veya kas içi enjeksiyon 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Yavrunun ağız sütünü ilk 12 saatte toplam 8 litre aldığından emin olunmalı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Doğumu takip eden 25.günde Prostaglandin F2 Alfa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Doğumu takip eden günlerde döl tutmayı destekleyici yem katkısı (Tahminen ilk 40 gün veya ilk </a:t>
            </a:r>
          </a:p>
          <a:p>
            <a:pPr>
              <a:lnSpc>
                <a:spcPct val="150000"/>
              </a:lnSpc>
            </a:pPr>
            <a:r>
              <a:rPr lang="tr-TR" dirty="0"/>
              <a:t>tohumlamaya kadar)</a:t>
            </a:r>
          </a:p>
        </p:txBody>
      </p:sp>
    </p:spTree>
    <p:extLst>
      <p:ext uri="{BB962C8B-B14F-4D97-AF65-F5344CB8AC3E}">
        <p14:creationId xmlns:p14="http://schemas.microsoft.com/office/powerpoint/2010/main" val="2180002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A50D4-8E95-2CD3-1DBB-13430B8E4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1B97215-9889-AFA9-2610-C55CFD1FFF7E}"/>
              </a:ext>
            </a:extLst>
          </p:cNvPr>
          <p:cNvSpPr txBox="1"/>
          <p:nvPr/>
        </p:nvSpPr>
        <p:spPr>
          <a:xfrm>
            <a:off x="630253" y="2083523"/>
            <a:ext cx="9335056" cy="1703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Şişmanlatmayacağız.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Kesinlikle yonca vermeyeceğiz ( Kalsiyum- Fosfor- Anyon- Katyon)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Silaj vermeyeceğiz. ( Yemi lezzetlendirmek, ıslatmak için silaj veriliyorsa sadece 3 kg</a:t>
            </a:r>
          </a:p>
          <a:p>
            <a:pPr>
              <a:lnSpc>
                <a:spcPct val="150000"/>
              </a:lnSpc>
            </a:pPr>
            <a:r>
              <a:rPr lang="tr-TR" dirty="0"/>
              <a:t>Mısır silajı verebiliriz) (K=Potasyum) 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12A45B49-B323-85E4-07AE-95952CB53E4C}"/>
              </a:ext>
            </a:extLst>
          </p:cNvPr>
          <p:cNvSpPr txBox="1"/>
          <p:nvPr/>
        </p:nvSpPr>
        <p:spPr>
          <a:xfrm>
            <a:off x="945616" y="1354090"/>
            <a:ext cx="4694362" cy="4975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dirty="0">
                <a:solidFill>
                  <a:srgbClr val="FF0000"/>
                </a:solidFill>
              </a:rPr>
              <a:t>Kuru Dönemde Yapılmaması Gerekenler</a:t>
            </a:r>
          </a:p>
        </p:txBody>
      </p:sp>
      <p:pic>
        <p:nvPicPr>
          <p:cNvPr id="5" name="Resim 4" descr="sığır, inek, memeli, canlı hayvan içeren bir resim&#10;&#10;Açıklama otomatik olarak oluşturuldu">
            <a:extLst>
              <a:ext uri="{FF2B5EF4-FFF2-40B4-BE49-F238E27FC236}">
                <a16:creationId xmlns:a16="http://schemas.microsoft.com/office/drawing/2014/main" id="{010158B2-70D3-7B58-6A86-7DE4998AA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2" b="22534"/>
          <a:stretch/>
        </p:blipFill>
        <p:spPr>
          <a:xfrm>
            <a:off x="4970173" y="4034380"/>
            <a:ext cx="3813980" cy="1962176"/>
          </a:xfrm>
          <a:prstGeom prst="rect">
            <a:avLst/>
          </a:prstGeom>
        </p:spPr>
      </p:pic>
      <p:pic>
        <p:nvPicPr>
          <p:cNvPr id="7" name="Resim 6" descr="bina, yer, ağıl, canlı hayvan içeren bir resim&#10;&#10;Açıklama otomatik olarak oluşturuldu">
            <a:extLst>
              <a:ext uri="{FF2B5EF4-FFF2-40B4-BE49-F238E27FC236}">
                <a16:creationId xmlns:a16="http://schemas.microsoft.com/office/drawing/2014/main" id="{FDAF9E67-13AB-E394-AC04-D0ECEBB544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23"/>
          <a:stretch/>
        </p:blipFill>
        <p:spPr>
          <a:xfrm>
            <a:off x="824571" y="4034380"/>
            <a:ext cx="3898697" cy="194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7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58D0D-6063-8322-44B9-0A765E000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BBC4FCF-14F8-51C5-EF2B-115FC36E0494}"/>
              </a:ext>
            </a:extLst>
          </p:cNvPr>
          <p:cNvSpPr txBox="1"/>
          <p:nvPr/>
        </p:nvSpPr>
        <p:spPr>
          <a:xfrm>
            <a:off x="630253" y="2083523"/>
            <a:ext cx="9343455" cy="3365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Yiyebildiği kadar kuru ot (çayır otu, kurutulmuş hasıl otları)</a:t>
            </a:r>
          </a:p>
          <a:p>
            <a:pPr>
              <a:lnSpc>
                <a:spcPct val="150000"/>
              </a:lnSpc>
            </a:pPr>
            <a:r>
              <a:rPr lang="tr-TR" dirty="0"/>
              <a:t>(Bu dönemde inek tahminen günde 12-13 kg kuru ot tüketebilir)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1 Kg civarında saman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1 Kg civarında süt yemi (doğum yaptıktan sonra tüketeceği yem)</a:t>
            </a:r>
          </a:p>
          <a:p>
            <a:pPr>
              <a:lnSpc>
                <a:spcPct val="150000"/>
              </a:lnSpc>
            </a:pPr>
            <a:r>
              <a:rPr lang="tr-TR" dirty="0"/>
              <a:t>Doğuma kadar bu şekilde devam.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Kuru ot ve saman gibi kaba yemler </a:t>
            </a:r>
            <a:r>
              <a:rPr lang="tr-TR" dirty="0" err="1"/>
              <a:t>patozdan</a:t>
            </a:r>
            <a:r>
              <a:rPr lang="tr-TR" dirty="0"/>
              <a:t> geçirilerek ineklere verilmelidir. Partikül</a:t>
            </a:r>
          </a:p>
          <a:p>
            <a:pPr>
              <a:lnSpc>
                <a:spcPct val="150000"/>
              </a:lnSpc>
            </a:pPr>
            <a:r>
              <a:rPr lang="tr-TR" dirty="0"/>
              <a:t>büyüklüğü 2 cm’den daha küçük olmamalıdır.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r-TR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59733D0D-6190-4F19-581E-2EBB7863371D}"/>
              </a:ext>
            </a:extLst>
          </p:cNvPr>
          <p:cNvSpPr txBox="1"/>
          <p:nvPr/>
        </p:nvSpPr>
        <p:spPr>
          <a:xfrm>
            <a:off x="945616" y="1354090"/>
            <a:ext cx="2021707" cy="4975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dirty="0">
                <a:solidFill>
                  <a:srgbClr val="FF0000"/>
                </a:solidFill>
              </a:rPr>
              <a:t>Besleme Önerisi</a:t>
            </a:r>
          </a:p>
        </p:txBody>
      </p:sp>
      <p:pic>
        <p:nvPicPr>
          <p:cNvPr id="7" name="Resim 6" descr="bina, canlı hayvan, ağıl, sığır içeren bir resim&#10;&#10;Açıklama otomatik olarak oluşturuldu">
            <a:extLst>
              <a:ext uri="{FF2B5EF4-FFF2-40B4-BE49-F238E27FC236}">
                <a16:creationId xmlns:a16="http://schemas.microsoft.com/office/drawing/2014/main" id="{20829B18-2383-D00A-B436-05FEBD4E9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67" r="9230" b="10266"/>
          <a:stretch/>
        </p:blipFill>
        <p:spPr>
          <a:xfrm>
            <a:off x="3626525" y="285387"/>
            <a:ext cx="2737700" cy="192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03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AC3B70-FFC2-FCBF-B614-3DAD953CB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38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68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69" name="Isosceles Triangle 43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70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71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72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73" name="Isosceles Triangle 47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74" name="Isosceles Triangle 48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r-TR"/>
            </a:p>
          </p:txBody>
        </p:sp>
      </p:grpSp>
      <p:pic>
        <p:nvPicPr>
          <p:cNvPr id="7" name="Resim 6" descr="metin, ekran görüntüsü, yazı tipi, çizgi içeren bir resim&#10;&#10;Açıklama otomatik olarak oluşturuldu">
            <a:extLst>
              <a:ext uri="{FF2B5EF4-FFF2-40B4-BE49-F238E27FC236}">
                <a16:creationId xmlns:a16="http://schemas.microsoft.com/office/drawing/2014/main" id="{CC1FF48C-22B5-4B19-C2CF-F5E71A9F4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02" y="240478"/>
            <a:ext cx="10540871" cy="6340003"/>
          </a:xfrm>
          <a:prstGeom prst="rect">
            <a:avLst/>
          </a:prstGeom>
        </p:spPr>
      </p:pic>
      <p:pic>
        <p:nvPicPr>
          <p:cNvPr id="3" name="Resim 2" descr="canlı hayvan, bina, sütçülük, memeli içeren bir resim&#10;&#10;Açıklama otomatik olarak oluşturuldu">
            <a:extLst>
              <a:ext uri="{FF2B5EF4-FFF2-40B4-BE49-F238E27FC236}">
                <a16:creationId xmlns:a16="http://schemas.microsoft.com/office/drawing/2014/main" id="{300D4DF5-A491-FD1B-18CE-1A4889605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3" t="17334" r="17558" b="24533"/>
          <a:stretch/>
        </p:blipFill>
        <p:spPr>
          <a:xfrm>
            <a:off x="8641162" y="3002295"/>
            <a:ext cx="1873456" cy="1175144"/>
          </a:xfrm>
          <a:prstGeom prst="rect">
            <a:avLst/>
          </a:prstGeom>
        </p:spPr>
      </p:pic>
      <p:pic>
        <p:nvPicPr>
          <p:cNvPr id="5" name="Resim 4" descr="ağıl, inek, bina, canlı hayvan içeren bir resim&#10;&#10;Açıklama otomatik olarak oluşturuldu">
            <a:extLst>
              <a:ext uri="{FF2B5EF4-FFF2-40B4-BE49-F238E27FC236}">
                <a16:creationId xmlns:a16="http://schemas.microsoft.com/office/drawing/2014/main" id="{26E84CEE-B5FD-2635-9B0E-6E223189CE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3" t="40133" r="7367" b="12213"/>
          <a:stretch/>
        </p:blipFill>
        <p:spPr>
          <a:xfrm>
            <a:off x="2660905" y="804672"/>
            <a:ext cx="1918222" cy="173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9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Yüzeyler">
  <a:themeElements>
    <a:clrScheme name="Yüzeyler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Yüzeyler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Yüzeyler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88</TotalTime>
  <Words>296</Words>
  <Application>Microsoft Office PowerPoint</Application>
  <PresentationFormat>Geniş ekran</PresentationFormat>
  <Paragraphs>34</Paragraphs>
  <Slides>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</vt:i4>
      </vt:variant>
    </vt:vector>
  </HeadingPairs>
  <TitlesOfParts>
    <vt:vector size="11" baseType="lpstr">
      <vt:lpstr>Arial</vt:lpstr>
      <vt:lpstr>Trebuchet MS</vt:lpstr>
      <vt:lpstr>Wingdings 3</vt:lpstr>
      <vt:lpstr>Yüzeyler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Hazal Keser</dc:creator>
  <cp:lastModifiedBy>Gözde Erürürn</cp:lastModifiedBy>
  <cp:revision>6</cp:revision>
  <dcterms:created xsi:type="dcterms:W3CDTF">2024-12-17T10:24:35Z</dcterms:created>
  <dcterms:modified xsi:type="dcterms:W3CDTF">2025-01-03T06:39:53Z</dcterms:modified>
</cp:coreProperties>
</file>